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988296" y="182880"/>
            <a:ext cx="2242171" cy="731520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100" b="1" dirty="0">
                <a:solidFill>
                  <a:srgbClr val="FF6600"/>
                </a:solidFill>
              </a:rPr>
              <a:t>ΑΡΧΗ
(</a:t>
            </a:r>
            <a:r>
              <a:rPr sz="1100" b="1" dirty="0" err="1">
                <a:solidFill>
                  <a:srgbClr val="FF6600"/>
                </a:solidFill>
              </a:rPr>
              <a:t>Πρόεδρος</a:t>
            </a:r>
            <a:r>
              <a:rPr sz="1100" b="1" dirty="0">
                <a:solidFill>
                  <a:srgbClr val="FF6600"/>
                </a:solidFill>
              </a:rPr>
              <a:t>, </a:t>
            </a:r>
            <a:r>
              <a:rPr sz="1100" b="1" dirty="0" err="1">
                <a:solidFill>
                  <a:srgbClr val="FF6600"/>
                </a:solidFill>
              </a:rPr>
              <a:t>Αντι</a:t>
            </a:r>
            <a:r>
              <a:rPr sz="1100" b="1" dirty="0">
                <a:solidFill>
                  <a:srgbClr val="FF6600"/>
                </a:solidFill>
              </a:rPr>
              <a:t>πρόεδρος και Μέλη)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07150" y="1097280"/>
            <a:ext cx="2242168" cy="548640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ΔΙΕΥΘΥΝΤΗΣ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07150" y="1828800"/>
            <a:ext cx="2242167" cy="731520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ΛΕΙΤΟΥΡΓΟΣ Α’</a:t>
            </a:r>
            <a:br>
              <a:rPr lang="en-GB" sz="1000" b="0" dirty="0">
                <a:solidFill>
                  <a:srgbClr val="000000"/>
                </a:solidFill>
              </a:rPr>
            </a:br>
            <a:r>
              <a:rPr sz="1000" b="0" dirty="0">
                <a:solidFill>
                  <a:srgbClr val="000000"/>
                </a:solidFill>
              </a:rPr>
              <a:t>
Λουκία Περσιάνη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162695" y="2743200"/>
            <a:ext cx="1833513" cy="1097280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ΛΕΙΤΟΥΡΓΟΙ – ΝΟΜΙΚΟΙ</a:t>
            </a:r>
            <a:r>
              <a:rPr sz="1000" b="0" dirty="0">
                <a:solidFill>
                  <a:srgbClr val="000000"/>
                </a:solidFill>
              </a:rPr>
              <a:t>
</a:t>
            </a:r>
            <a:br>
              <a:rPr lang="en-GB" sz="1000" dirty="0">
                <a:solidFill>
                  <a:srgbClr val="000000"/>
                </a:solidFill>
              </a:rPr>
            </a:br>
            <a:r>
              <a:rPr sz="1000" b="0" dirty="0">
                <a:solidFill>
                  <a:srgbClr val="000000"/>
                </a:solidFill>
              </a:rPr>
              <a:t>Κωνσταντία Μιχαηλίδου
</a:t>
            </a:r>
            <a:r>
              <a:rPr sz="1000" b="0" dirty="0" err="1">
                <a:solidFill>
                  <a:srgbClr val="000000"/>
                </a:solidFill>
              </a:rPr>
              <a:t>Άντρη</a:t>
            </a:r>
            <a:r>
              <a:rPr sz="1000" b="0" dirty="0">
                <a:solidFill>
                  <a:srgbClr val="000000"/>
                </a:solidFill>
              </a:rPr>
              <a:t> </a:t>
            </a:r>
            <a:r>
              <a:rPr sz="1000" b="0" dirty="0" err="1">
                <a:solidFill>
                  <a:srgbClr val="000000"/>
                </a:solidFill>
              </a:rPr>
              <a:t>Αριστείδου</a:t>
            </a:r>
            <a:r>
              <a:rPr sz="1000" b="0" dirty="0">
                <a:solidFill>
                  <a:srgbClr val="000000"/>
                </a:solidFill>
              </a:rPr>
              <a:t>
</a:t>
            </a:r>
            <a:r>
              <a:rPr sz="1000" b="0" dirty="0" err="1">
                <a:solidFill>
                  <a:srgbClr val="000000"/>
                </a:solidFill>
              </a:rPr>
              <a:t>Χρίστος</a:t>
            </a:r>
            <a:r>
              <a:rPr sz="1000" b="0" dirty="0">
                <a:solidFill>
                  <a:srgbClr val="000000"/>
                </a:solidFill>
              </a:rPr>
              <a:t> Κουλουμάς
Νατάσα Παπα</a:t>
            </a:r>
            <a:r>
              <a:rPr sz="1000" b="0" dirty="0" err="1">
                <a:solidFill>
                  <a:srgbClr val="000000"/>
                </a:solidFill>
              </a:rPr>
              <a:t>φιλί</a:t>
            </a:r>
            <a:r>
              <a:rPr sz="1000" b="0" dirty="0">
                <a:solidFill>
                  <a:srgbClr val="000000"/>
                </a:solidFill>
              </a:rPr>
              <a:t>ππου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60038" y="2743200"/>
            <a:ext cx="1994703" cy="2516957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ΛΕΙΤΟΥΡΓΟΙ ΡΑΔΙΟΤΗΛΕΟΡΑΣΗΣ</a:t>
            </a:r>
            <a:endParaRPr lang="en-GB" sz="1000" b="1" dirty="0">
              <a:solidFill>
                <a:srgbClr val="FF6600"/>
              </a:solidFill>
            </a:endParaRPr>
          </a:p>
          <a:p>
            <a:pPr algn="ctr"/>
            <a:r>
              <a:rPr sz="1000" b="0" dirty="0">
                <a:solidFill>
                  <a:srgbClr val="000000"/>
                </a:solidFill>
              </a:rPr>
              <a:t>
</a:t>
            </a:r>
            <a:r>
              <a:rPr sz="1000" b="0" dirty="0" err="1">
                <a:solidFill>
                  <a:srgbClr val="000000"/>
                </a:solidFill>
              </a:rPr>
              <a:t>Μιχάλης</a:t>
            </a:r>
            <a:r>
              <a:rPr sz="1000" b="0" dirty="0">
                <a:solidFill>
                  <a:srgbClr val="000000"/>
                </a:solidFill>
              </a:rPr>
              <a:t> Λαμπ</a:t>
            </a:r>
            <a:r>
              <a:rPr sz="1000" b="0" dirty="0" err="1">
                <a:solidFill>
                  <a:srgbClr val="000000"/>
                </a:solidFill>
              </a:rPr>
              <a:t>ρι</a:t>
            </a:r>
            <a:r>
              <a:rPr sz="1000" b="0">
                <a:solidFill>
                  <a:srgbClr val="000000"/>
                </a:solidFill>
              </a:rPr>
              <a:t>ανίδης</a:t>
            </a:r>
            <a:r>
              <a:rPr sz="1000" b="0" dirty="0">
                <a:solidFill>
                  <a:srgbClr val="000000"/>
                </a:solidFill>
              </a:rPr>
              <a:t>
Λίτσα Λιβέρα
Μάριος Κοντάκης
Κορίνα Παπαν</a:t>
            </a:r>
            <a:r>
              <a:rPr lang="el-GR" sz="1000" b="0" dirty="0" err="1">
                <a:solidFill>
                  <a:srgbClr val="000000"/>
                </a:solidFill>
              </a:rPr>
              <a:t>εάρχου</a:t>
            </a:r>
            <a:r>
              <a:rPr sz="1000" b="0" dirty="0">
                <a:solidFill>
                  <a:srgbClr val="000000"/>
                </a:solidFill>
              </a:rPr>
              <a:t>
Χρύσω Παντοπίου
Μαριάννα Αλετράρη
Μαρία Καλλή
Ναυσικά Χαραλάμπους
Αντιγόνη Θεμιστοκλέους
Μαρία Ψαρά
Ειρηναίος Πίττας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287029" y="2743200"/>
            <a:ext cx="1583703" cy="1097280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ΛΕΙΤΟΥΡΓΟΣ ΛΟΓΙΣΤΗΣ</a:t>
            </a:r>
            <a:br>
              <a:rPr lang="en-GB" sz="1000" b="0" dirty="0">
                <a:solidFill>
                  <a:srgbClr val="000000"/>
                </a:solidFill>
              </a:rPr>
            </a:br>
            <a:r>
              <a:rPr sz="1000" b="0" dirty="0">
                <a:solidFill>
                  <a:srgbClr val="000000"/>
                </a:solidFill>
              </a:rPr>
              <a:t>
</a:t>
            </a:r>
            <a:r>
              <a:rPr sz="1000" b="0" dirty="0" err="1">
                <a:solidFill>
                  <a:srgbClr val="000000"/>
                </a:solidFill>
              </a:rPr>
              <a:t>Άνθιμος</a:t>
            </a:r>
            <a:r>
              <a:rPr sz="1000" b="0" dirty="0">
                <a:solidFill>
                  <a:srgbClr val="000000"/>
                </a:solidFill>
              </a:rPr>
              <a:t> Παπα</a:t>
            </a:r>
            <a:r>
              <a:rPr sz="1000" b="0" dirty="0" err="1">
                <a:solidFill>
                  <a:srgbClr val="000000"/>
                </a:solidFill>
              </a:rPr>
              <a:t>νδρέου</a:t>
            </a:r>
            <a:endParaRPr sz="1000" b="0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171446" y="2743200"/>
            <a:ext cx="1727457" cy="1097280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ΛΕΙΤΟΥΡΓΟΣ </a:t>
            </a:r>
            <a:endParaRPr lang="en-GB" sz="1000" b="1" dirty="0">
              <a:solidFill>
                <a:srgbClr val="FF6600"/>
              </a:solidFill>
            </a:endParaRPr>
          </a:p>
          <a:p>
            <a:pPr algn="ctr"/>
            <a:r>
              <a:rPr sz="1000" b="1" dirty="0">
                <a:solidFill>
                  <a:srgbClr val="FF6600"/>
                </a:solidFill>
              </a:rPr>
              <a:t>ΠΛΗΡΟΦΟΡΙΚΗΣ</a:t>
            </a:r>
            <a:br>
              <a:rPr lang="en-GB" sz="1000" b="0" dirty="0">
                <a:solidFill>
                  <a:srgbClr val="FF6600"/>
                </a:solidFill>
              </a:rPr>
            </a:br>
            <a:br>
              <a:rPr lang="en-GB" sz="1000" b="0" dirty="0">
                <a:solidFill>
                  <a:srgbClr val="FF6600"/>
                </a:solidFill>
              </a:rPr>
            </a:br>
            <a:r>
              <a:rPr sz="1000" b="0" dirty="0">
                <a:solidFill>
                  <a:srgbClr val="000000"/>
                </a:solidFill>
              </a:rPr>
              <a:t>Κωνσταντίνος </a:t>
            </a:r>
            <a:r>
              <a:rPr sz="1000" b="0" dirty="0" err="1">
                <a:solidFill>
                  <a:srgbClr val="000000"/>
                </a:solidFill>
              </a:rPr>
              <a:t>Νικολάου</a:t>
            </a:r>
            <a:endParaRPr sz="1000" b="0" dirty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90025" y="4183616"/>
            <a:ext cx="2454268" cy="1579931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ΒΟΗΘΟΙ ΓΡΑΜΜΑΤΕΙΑΚΟΙ ΛΕΙΤΟΥΡΓΟΙ</a:t>
            </a:r>
            <a:br>
              <a:rPr lang="en-GB" sz="1000" b="0" dirty="0">
                <a:solidFill>
                  <a:srgbClr val="000000"/>
                </a:solidFill>
              </a:rPr>
            </a:br>
            <a:br>
              <a:rPr lang="en-GB" sz="1000" b="0" dirty="0">
                <a:solidFill>
                  <a:srgbClr val="000000"/>
                </a:solidFill>
              </a:rPr>
            </a:br>
            <a:r>
              <a:rPr sz="1000" b="0" dirty="0">
                <a:solidFill>
                  <a:srgbClr val="000000"/>
                </a:solidFill>
              </a:rPr>
              <a:t>Άννα Ανδρέου
Άννα Γιαννόγλου
Σοφία Χριστοφή
Νικολέ</a:t>
            </a:r>
            <a:r>
              <a:rPr lang="el-GR" sz="1000" dirty="0">
                <a:solidFill>
                  <a:srgbClr val="000000"/>
                </a:solidFill>
              </a:rPr>
              <a:t>τ</a:t>
            </a:r>
            <a:r>
              <a:rPr sz="1000" b="0" dirty="0">
                <a:solidFill>
                  <a:srgbClr val="000000"/>
                </a:solidFill>
              </a:rPr>
              <a:t>τα Ανδρέου
Μ</a:t>
            </a:r>
            <a:r>
              <a:rPr lang="el-GR" sz="1000" b="0" dirty="0">
                <a:solidFill>
                  <a:srgbClr val="000000"/>
                </a:solidFill>
              </a:rPr>
              <a:t>ά</a:t>
            </a:r>
            <a:r>
              <a:rPr sz="1000" b="0" dirty="0" err="1">
                <a:solidFill>
                  <a:srgbClr val="000000"/>
                </a:solidFill>
              </a:rPr>
              <a:t>γδ</a:t>
            </a:r>
            <a:r>
              <a:rPr sz="1000" b="0" dirty="0">
                <a:solidFill>
                  <a:srgbClr val="000000"/>
                </a:solidFill>
              </a:rPr>
              <a:t>α Σάββα
Μαρία Χριστοδούλου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91992" y="6101029"/>
            <a:ext cx="2047975" cy="548635"/>
          </a:xfrm>
          <a:prstGeom prst="roundRect">
            <a:avLst/>
          </a:prstGeom>
          <a:solidFill>
            <a:srgbClr val="DCE6F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000" b="1" dirty="0">
                <a:solidFill>
                  <a:srgbClr val="FF6600"/>
                </a:solidFill>
              </a:rPr>
              <a:t>ΚΛΗΤΗΡΑΣ / ΑΧΘΟΦΟΡΟΣ</a:t>
            </a:r>
            <a:br>
              <a:rPr lang="en-GB" sz="1000" b="0" dirty="0">
                <a:solidFill>
                  <a:srgbClr val="000000"/>
                </a:solidFill>
              </a:rPr>
            </a:br>
            <a:r>
              <a:rPr sz="1000" b="0" dirty="0">
                <a:solidFill>
                  <a:srgbClr val="000000"/>
                </a:solidFill>
              </a:rPr>
              <a:t>
</a:t>
            </a:r>
            <a:r>
              <a:rPr sz="1000" b="0" dirty="0" err="1">
                <a:solidFill>
                  <a:srgbClr val="000000"/>
                </a:solidFill>
              </a:rPr>
              <a:t>Ιάκω</a:t>
            </a:r>
            <a:r>
              <a:rPr sz="1000" b="0" dirty="0">
                <a:solidFill>
                  <a:srgbClr val="000000"/>
                </a:solidFill>
              </a:rPr>
              <a:t>βος Πουλλής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4091236" y="914400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4091236" y="1645920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4091236" y="2560320"/>
            <a:ext cx="0" cy="182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>
            <a:cxnSpLocks/>
          </p:cNvCxnSpPr>
          <p:nvPr/>
        </p:nvCxnSpPr>
        <p:spPr>
          <a:xfrm>
            <a:off x="4091236" y="3840480"/>
            <a:ext cx="0" cy="343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>
            <a:cxnSpLocks/>
            <a:stCxn id="10" idx="2"/>
            <a:endCxn id="11" idx="0"/>
          </p:cNvCxnSpPr>
          <p:nvPr/>
        </p:nvCxnSpPr>
        <p:spPr>
          <a:xfrm flipH="1">
            <a:off x="4115980" y="5763547"/>
            <a:ext cx="1179" cy="3374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3">
            <a:extLst>
              <a:ext uri="{FF2B5EF4-FFF2-40B4-BE49-F238E27FC236}">
                <a16:creationId xmlns:a16="http://schemas.microsoft.com/office/drawing/2014/main" id="{B21301C2-B7E2-68D8-3C92-C1B1BC90EE9F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2454741" y="3291840"/>
            <a:ext cx="7079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13">
            <a:extLst>
              <a:ext uri="{FF2B5EF4-FFF2-40B4-BE49-F238E27FC236}">
                <a16:creationId xmlns:a16="http://schemas.microsoft.com/office/drawing/2014/main" id="{68AC8426-8622-B2CC-D29D-B3AAAF04D200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4996208" y="3291840"/>
            <a:ext cx="29082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or 13">
            <a:extLst>
              <a:ext uri="{FF2B5EF4-FFF2-40B4-BE49-F238E27FC236}">
                <a16:creationId xmlns:a16="http://schemas.microsoft.com/office/drawing/2014/main" id="{F22C07C0-89D1-C82A-B6D0-08C72CDAABD3}"/>
              </a:ext>
            </a:extLst>
          </p:cNvPr>
          <p:cNvCxnSpPr>
            <a:cxnSpLocks/>
            <a:stCxn id="9" idx="1"/>
            <a:endCxn id="8" idx="3"/>
          </p:cNvCxnSpPr>
          <p:nvPr/>
        </p:nvCxnSpPr>
        <p:spPr>
          <a:xfrm flipH="1">
            <a:off x="6870732" y="3291840"/>
            <a:ext cx="30071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114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Constantinos Nicolaou</dc:creator>
  <cp:keywords/>
  <dc:description>generated using python-pptx</dc:description>
  <cp:lastModifiedBy>Marios Kontakis</cp:lastModifiedBy>
  <cp:revision>8</cp:revision>
  <dcterms:created xsi:type="dcterms:W3CDTF">2013-01-27T09:14:16Z</dcterms:created>
  <dcterms:modified xsi:type="dcterms:W3CDTF">2026-01-14T07:14:43Z</dcterms:modified>
  <cp:category/>
</cp:coreProperties>
</file>